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964bcb236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964bcb236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bd663e3eb9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bd663e3eb9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bd663e3eb9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bd663e3eb9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bd663e3eb9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bd663e3eb9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bd663e3eb9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bd663e3eb9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bd663e3eb9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bd663e3eb9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96a15edbf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96a15edbf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96a15edbf1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96a15edbf1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96a15edbf1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96a15edbf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96a15edbf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96a15edbf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96a15edbf1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96a15edbf1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bd663e3eb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bd663e3eb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bd663e3eb9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bd663e3eb9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bd663e3eb9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bd663e3eb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